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4" r:id="rId2"/>
    <p:sldId id="265" r:id="rId3"/>
    <p:sldId id="262" r:id="rId4"/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2" autoAdjust="0"/>
  </p:normalViewPr>
  <p:slideViewPr>
    <p:cSldViewPr>
      <p:cViewPr varScale="1">
        <p:scale>
          <a:sx n="112" d="100"/>
          <a:sy n="112" d="100"/>
        </p:scale>
        <p:origin x="-3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8998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572DC340-1B47-49B9-B197-8560D825571F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9"/>
            <a:ext cx="5388610" cy="4409837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955"/>
            <a:ext cx="2918831" cy="48998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C784283C-F4BD-4DBE-834A-C9D78F070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5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283C-F4BD-4DBE-834A-C9D78F070A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3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6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2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5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4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FB1B-9C8E-40BD-BC47-C0A254A42DDB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234D-4E8E-4AE6-A39D-713A328B5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0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24001" y="9602"/>
            <a:ext cx="9138093" cy="1337147"/>
            <a:chOff x="0" y="9601"/>
            <a:chExt cx="9138093" cy="1337147"/>
          </a:xfrm>
        </p:grpSpPr>
        <p:sp>
          <p:nvSpPr>
            <p:cNvPr id="9" name="TextBox 8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331640" y="885083"/>
              <a:ext cx="7806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999656" y="3878726"/>
            <a:ext cx="64008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министр промышленности, торговли и развития предпринимательства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Новосибирской области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Гончаров Андрей Александрович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775520" y="1346749"/>
            <a:ext cx="8640960" cy="21876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Меры </a:t>
            </a:r>
            <a:r>
              <a:rPr lang="ru-RU" sz="2800" dirty="0"/>
              <a:t>поддержки экспортно-ориентированных организаций Новосибирской области в рамках корпоративных программ повышения конкурентоспособности (КППК)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0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6734" t="12136" r="25369" b="2910"/>
          <a:stretch/>
        </p:blipFill>
        <p:spPr bwMode="auto">
          <a:xfrm>
            <a:off x="1518094" y="9602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24001" y="9602"/>
            <a:ext cx="9138093" cy="1337147"/>
            <a:chOff x="0" y="9601"/>
            <a:chExt cx="9138093" cy="1337147"/>
          </a:xfrm>
        </p:grpSpPr>
        <p:sp>
          <p:nvSpPr>
            <p:cNvPr id="9" name="TextBox 8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331640" y="885083"/>
              <a:ext cx="7806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8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6790" t="11745" r="25399" b="3100"/>
          <a:stretch/>
        </p:blipFill>
        <p:spPr bwMode="auto">
          <a:xfrm>
            <a:off x="1555577" y="49796"/>
            <a:ext cx="9084820" cy="6808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55577" y="49796"/>
            <a:ext cx="9170614" cy="1337147"/>
            <a:chOff x="0" y="9601"/>
            <a:chExt cx="9138093" cy="1337147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31640" y="885083"/>
              <a:ext cx="7762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86990" y="1281252"/>
            <a:ext cx="1438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0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08" y="1"/>
            <a:ext cx="1130145" cy="1130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616" y="116632"/>
            <a:ext cx="80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solidFill>
                  <a:schemeClr val="tx2"/>
                </a:solidFill>
              </a:rPr>
              <a:t>Министерство промышленности, торговли и развития предпринимательства Новосибирской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7442" t="11846" r="25426" b="3537"/>
          <a:stretch/>
        </p:blipFill>
        <p:spPr bwMode="auto">
          <a:xfrm>
            <a:off x="1529907" y="1"/>
            <a:ext cx="9144000" cy="6710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548625" y="10249"/>
            <a:ext cx="9138093" cy="1337147"/>
            <a:chOff x="0" y="9601"/>
            <a:chExt cx="9138093" cy="1337147"/>
          </a:xfrm>
        </p:grpSpPr>
        <p:sp>
          <p:nvSpPr>
            <p:cNvPr id="11" name="TextBox 10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331640" y="885083"/>
              <a:ext cx="7806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25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08" y="1"/>
            <a:ext cx="1130145" cy="1130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616" y="116632"/>
            <a:ext cx="80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solidFill>
                  <a:schemeClr val="tx2"/>
                </a:solidFill>
              </a:rPr>
              <a:t>Министерство промышленности, торговли и развития предпринимательства Новосибирской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6977" t="12396" r="25427" b="3537"/>
          <a:stretch/>
        </p:blipFill>
        <p:spPr bwMode="auto">
          <a:xfrm>
            <a:off x="1529908" y="1"/>
            <a:ext cx="9164707" cy="690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24000" y="9602"/>
            <a:ext cx="9170614" cy="1337147"/>
            <a:chOff x="0" y="9601"/>
            <a:chExt cx="9138093" cy="1337147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31640" y="885083"/>
              <a:ext cx="7806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0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08" y="1"/>
            <a:ext cx="1130145" cy="1130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616" y="116632"/>
            <a:ext cx="80283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solidFill>
                  <a:schemeClr val="tx2"/>
                </a:solidFill>
              </a:rPr>
              <a:t>Министерство промышленности, торговли и развития предпринимательства Новосибирской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6897" t="12099" r="25499" b="5948"/>
          <a:stretch/>
        </p:blipFill>
        <p:spPr bwMode="auto">
          <a:xfrm>
            <a:off x="1524000" y="10103"/>
            <a:ext cx="9124270" cy="6468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41724" y="10103"/>
            <a:ext cx="9170614" cy="1337147"/>
            <a:chOff x="0" y="9601"/>
            <a:chExt cx="9138093" cy="1337147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31640" y="885083"/>
              <a:ext cx="7762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7102" t="12627" r="25327" b="3800"/>
          <a:stretch/>
        </p:blipFill>
        <p:spPr bwMode="auto">
          <a:xfrm>
            <a:off x="1524000" y="24898"/>
            <a:ext cx="9144000" cy="6795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41724" y="10103"/>
            <a:ext cx="9170614" cy="1337147"/>
            <a:chOff x="0" y="9601"/>
            <a:chExt cx="9138093" cy="1337147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31640" y="885083"/>
              <a:ext cx="7762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60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6938" t="12336" r="25711" b="3454"/>
          <a:stretch/>
        </p:blipFill>
        <p:spPr bwMode="auto">
          <a:xfrm>
            <a:off x="1511182" y="126735"/>
            <a:ext cx="9144000" cy="6313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41724" y="10103"/>
            <a:ext cx="9170614" cy="1337147"/>
            <a:chOff x="0" y="9601"/>
            <a:chExt cx="9138093" cy="1337147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31640" y="885083"/>
              <a:ext cx="7762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6667" t="12339" r="25388" b="3885"/>
          <a:stretch/>
        </p:blipFill>
        <p:spPr bwMode="auto">
          <a:xfrm>
            <a:off x="1524000" y="16021"/>
            <a:ext cx="9144000" cy="6763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41724" y="10103"/>
            <a:ext cx="9170614" cy="1337147"/>
            <a:chOff x="0" y="9601"/>
            <a:chExt cx="9138093" cy="1337147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957295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0" y="9601"/>
              <a:ext cx="9138093" cy="1130145"/>
              <a:chOff x="5907" y="0"/>
              <a:chExt cx="9138093" cy="113014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" y="0"/>
                <a:ext cx="1130145" cy="11301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15616" y="116632"/>
                <a:ext cx="80283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i="1" dirty="0">
                    <a:solidFill>
                      <a:schemeClr val="tx2"/>
                    </a:solidFill>
                  </a:rPr>
                  <a:t>Министерство промышленности, торговли и развития предпринимательства Новосибирской области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31640" y="885083"/>
              <a:ext cx="7762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83533" y="12687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552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1942</TotalTime>
  <Words>152</Words>
  <Application>Microsoft Office PowerPoint</Application>
  <PresentationFormat>Произвольный</PresentationFormat>
  <Paragraphs>34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Меры поддержки экспортно-ориентированных организаций Новосибирской области в рамках корпоративных программ повышения конкурентоспособности (КППК)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АГНОиПНО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дел</dc:title>
  <dc:creator>Амосова Анна Николаевна</dc:creator>
  <cp:lastModifiedBy>Писарев Виталий Александрович</cp:lastModifiedBy>
  <cp:revision>93</cp:revision>
  <cp:lastPrinted>2019-03-25T09:38:51Z</cp:lastPrinted>
  <dcterms:created xsi:type="dcterms:W3CDTF">2018-10-17T07:03:46Z</dcterms:created>
  <dcterms:modified xsi:type="dcterms:W3CDTF">2019-03-26T01:59:38Z</dcterms:modified>
</cp:coreProperties>
</file>